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58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389541" cy="133648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645727" cy="133648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35034" cy="6768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35034" cy="6768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35034" cy="6768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35034" cy="6768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16280" cy="6040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166851" y="2956708"/>
            <a:ext cx="1116280" cy="6040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16280" cy="6040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5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5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15815" cy="52448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279685" cy="60946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279685" cy="60946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881251750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824</TotalTime>
  <Words>405</Words>
  <Application>Microsoft Macintosh PowerPoint</Application>
  <PresentationFormat>寬螢幕</PresentationFormat>
  <Paragraphs>102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0" baseType="lpstr">
      <vt:lpstr>Mangal</vt:lpstr>
      <vt:lpstr>Menlo</vt:lpstr>
      <vt:lpstr>Microsoft JhengHei</vt:lpstr>
      <vt:lpstr>微軟正黑體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117</cp:revision>
  <dcterms:created xsi:type="dcterms:W3CDTF">2017-07-30T08:03:48Z</dcterms:created>
  <dcterms:modified xsi:type="dcterms:W3CDTF">2017-08-01T02:04:45Z</dcterms:modified>
</cp:coreProperties>
</file>

<file path=docProps/thumbnail.jpeg>
</file>